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png"/><Relationship Id="rId19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44" y="9323810"/>
            <a:ext cx="18285714" cy="961905"/>
            <a:chOff x="-9644" y="9323810"/>
            <a:chExt cx="18285714" cy="9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644" y="9323810"/>
              <a:ext cx="18285714" cy="9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641369"/>
            <a:chOff x="0" y="0"/>
            <a:chExt cx="18285714" cy="26413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6413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334" y="7560315"/>
            <a:ext cx="4098197" cy="10942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77334" y="333439"/>
            <a:ext cx="1468663" cy="4793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361388"/>
            <a:ext cx="12256646" cy="3980076"/>
            <a:chOff x="0" y="5361388"/>
            <a:chExt cx="12256646" cy="39800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61388"/>
              <a:ext cx="12256646" cy="39800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480" y="3984689"/>
            <a:ext cx="8059872" cy="159645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0480" y="5119489"/>
            <a:ext cx="6431482" cy="15964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39613" y="8472041"/>
            <a:ext cx="927643" cy="13449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05342" y="8472041"/>
            <a:ext cx="2182119" cy="12409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28528" y="7984006"/>
            <a:ext cx="1631585" cy="6350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6007" y="1128521"/>
            <a:ext cx="3399884" cy="643807"/>
            <a:chOff x="836007" y="1128521"/>
            <a:chExt cx="3399884" cy="64380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50668" y="1210562"/>
              <a:ext cx="429322" cy="429322"/>
              <a:chOff x="1050668" y="1210562"/>
              <a:chExt cx="429322" cy="42932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50668" y="1210562"/>
                <a:ext cx="429322" cy="42932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1973" y="1059951"/>
              <a:ext cx="2580126" cy="76012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36007" y="1210562"/>
              <a:ext cx="429322" cy="429322"/>
              <a:chOff x="836007" y="1210562"/>
              <a:chExt cx="429322" cy="42932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6007" y="1210562"/>
                <a:ext cx="429322" cy="429322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152" y="7857544"/>
            <a:ext cx="1171668" cy="9477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7867" y="7954108"/>
            <a:ext cx="1835012" cy="7886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6084" y="7857544"/>
            <a:ext cx="1243725" cy="9477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0799" y="7954108"/>
            <a:ext cx="3415888" cy="8538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20357" y="7857544"/>
            <a:ext cx="1254163" cy="9477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73362" y="7954108"/>
            <a:ext cx="2617631" cy="788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45415" y="1450424"/>
            <a:ext cx="13139274" cy="5128622"/>
            <a:chOff x="4845415" y="1450424"/>
            <a:chExt cx="13139274" cy="51286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5415" y="1450424"/>
              <a:ext cx="13139274" cy="51286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37865" y="7858379"/>
            <a:ext cx="1271124" cy="947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290859" y="7954945"/>
            <a:ext cx="1037079" cy="7886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8138" y="1308941"/>
            <a:ext cx="10149438" cy="5598780"/>
            <a:chOff x="4068138" y="1308941"/>
            <a:chExt cx="10149438" cy="55987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8138" y="1308941"/>
              <a:ext cx="10149438" cy="55987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00035" y="819523"/>
            <a:ext cx="978836" cy="978836"/>
            <a:chOff x="16400035" y="819523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035" y="819523"/>
              <a:ext cx="978836" cy="9788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17145" y="827060"/>
            <a:ext cx="1171669" cy="9477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27716" y="1938840"/>
            <a:ext cx="2759490" cy="7171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07715" y="2380268"/>
            <a:ext cx="3564376" cy="566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092997" y="5095238"/>
            <a:ext cx="8571429" cy="95238"/>
            <a:chOff x="-3092997" y="5095238"/>
            <a:chExt cx="8571429" cy="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3092997" y="5095238"/>
              <a:ext cx="857142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595" y="3347475"/>
            <a:ext cx="1543006" cy="3590765"/>
            <a:chOff x="373595" y="3347475"/>
            <a:chExt cx="1543006" cy="35907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595" y="3347475"/>
              <a:ext cx="1543006" cy="359076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323845" y="5267096"/>
            <a:ext cx="1741559" cy="3355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34706" y="7059768"/>
            <a:ext cx="6316774" cy="8538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4525" y="7810373"/>
            <a:ext cx="7421843" cy="1025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54762"/>
            <a:chOff x="0" y="0"/>
            <a:chExt cx="18285714" cy="515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5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5142857"/>
            <a:ext cx="18260317" cy="4742440"/>
            <a:chOff x="0" y="5142857"/>
            <a:chExt cx="18260317" cy="47424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2857"/>
              <a:ext cx="18260317" cy="4742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38" y="5142857"/>
            <a:ext cx="6095238" cy="5130952"/>
            <a:chOff x="6095238" y="5142857"/>
            <a:chExt cx="6095238" cy="513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5142857"/>
              <a:ext cx="6095238" cy="513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9400" y="790382"/>
            <a:ext cx="1243725" cy="9477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6973" y="1059830"/>
            <a:ext cx="2290776" cy="6108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49071" y="5815086"/>
            <a:ext cx="1187573" cy="683092"/>
            <a:chOff x="8549071" y="5815086"/>
            <a:chExt cx="1187573" cy="6830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2406" y="5748421"/>
              <a:ext cx="1106612" cy="73927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38492" y="6450798"/>
              <a:ext cx="408730" cy="47380"/>
              <a:chOff x="8938492" y="6450798"/>
              <a:chExt cx="408730" cy="473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38492" y="6450798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479229" y="5815086"/>
            <a:ext cx="1187573" cy="680711"/>
            <a:chOff x="2479229" y="5815086"/>
            <a:chExt cx="1187573" cy="6807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2564" y="5748421"/>
              <a:ext cx="1039126" cy="739279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868651" y="6448417"/>
              <a:ext cx="408730" cy="47380"/>
              <a:chOff x="2868651" y="6448417"/>
              <a:chExt cx="408730" cy="4738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68651" y="6448417"/>
                <a:ext cx="408730" cy="4738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44286" y="5815086"/>
            <a:ext cx="1187573" cy="680711"/>
            <a:chOff x="14644286" y="5815086"/>
            <a:chExt cx="1187573" cy="6807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77621" y="5748421"/>
              <a:ext cx="1111965" cy="73927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033730" y="6448417"/>
              <a:ext cx="408730" cy="47380"/>
              <a:chOff x="15033730" y="6448417"/>
              <a:chExt cx="408730" cy="4738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033730" y="6448417"/>
                <a:ext cx="408730" cy="47380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3290" y="6648031"/>
            <a:ext cx="5094965" cy="85387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90531" y="6648031"/>
            <a:ext cx="3527193" cy="85387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07165" y="6648031"/>
            <a:ext cx="4413403" cy="78869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6147" y="7634263"/>
            <a:ext cx="5044348" cy="15444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01328" y="7884523"/>
            <a:ext cx="5087357" cy="10569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77334" y="333439"/>
            <a:ext cx="1468663" cy="47935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71976" y="7674525"/>
            <a:ext cx="5389262" cy="15444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4693056"/>
            <a:ext cx="8444444" cy="2156746"/>
            <a:chOff x="9142857" y="4693056"/>
            <a:chExt cx="8444444" cy="2156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4693056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300595"/>
            <a:ext cx="8444444" cy="2156746"/>
            <a:chOff x="9142857" y="7300595"/>
            <a:chExt cx="8444444" cy="21567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300595"/>
              <a:ext cx="8444444" cy="2156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085516"/>
            <a:ext cx="8444444" cy="2156746"/>
            <a:chOff x="9142857" y="2085516"/>
            <a:chExt cx="8444444" cy="2156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085516"/>
              <a:ext cx="8444444" cy="21567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77334" y="333439"/>
            <a:ext cx="1494463" cy="4793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67926" y="4337184"/>
            <a:ext cx="4767590" cy="29821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21989" y="2415707"/>
            <a:ext cx="3174080" cy="7171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33430" y="2965792"/>
            <a:ext cx="6482386" cy="10250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21989" y="4782884"/>
            <a:ext cx="1856566" cy="7552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3418" y="5294370"/>
            <a:ext cx="6416691" cy="152047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21989" y="7635747"/>
            <a:ext cx="3560947" cy="7171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33418" y="8205220"/>
            <a:ext cx="6299900" cy="10699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35870" y="2739194"/>
            <a:ext cx="898292" cy="849390"/>
            <a:chOff x="9535870" y="2739194"/>
            <a:chExt cx="898292" cy="8493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35870" y="2739194"/>
              <a:ext cx="898292" cy="849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5812" y="5434712"/>
            <a:ext cx="958407" cy="673432"/>
            <a:chOff x="9505812" y="5434712"/>
            <a:chExt cx="958407" cy="6734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05812" y="5434712"/>
              <a:ext cx="958407" cy="6734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48895" y="7920663"/>
            <a:ext cx="872242" cy="916611"/>
            <a:chOff x="9548895" y="7920663"/>
            <a:chExt cx="872242" cy="9166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48895" y="7920663"/>
              <a:ext cx="872242" cy="9166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5113" y="616124"/>
            <a:ext cx="978836" cy="978836"/>
            <a:chOff x="885113" y="616124"/>
            <a:chExt cx="978836" cy="9788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5113" y="616124"/>
              <a:ext cx="978836" cy="97883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9400" y="790382"/>
            <a:ext cx="1254163" cy="94778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26973" y="1059830"/>
            <a:ext cx="1236814" cy="6108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736" y="2981697"/>
            <a:ext cx="14483776" cy="19876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3244841" y="5532137"/>
            <a:ext cx="12387698" cy="3804338"/>
            <a:chOff x="-3244841" y="5532137"/>
            <a:chExt cx="12387698" cy="38043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44841" y="5532137"/>
              <a:ext cx="12387698" cy="38043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308" y="2149307"/>
            <a:ext cx="998984" cy="7886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64950" y="5870797"/>
            <a:ext cx="1037079" cy="7886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2611" y="6712630"/>
            <a:ext cx="8890880" cy="25353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00035" y="819523"/>
            <a:ext cx="978836" cy="978836"/>
            <a:chOff x="16400035" y="819523"/>
            <a:chExt cx="978836" cy="9788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0035" y="819523"/>
              <a:ext cx="978836" cy="9788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17145" y="827060"/>
            <a:ext cx="1271136" cy="94778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27716" y="1938839"/>
            <a:ext cx="2788318" cy="6540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07715" y="2380268"/>
            <a:ext cx="3564386" cy="5665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1334" y="3918733"/>
            <a:ext cx="4943046" cy="1427299"/>
            <a:chOff x="6671334" y="3918733"/>
            <a:chExt cx="4943046" cy="14272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665678" y="4092701"/>
              <a:ext cx="666667" cy="190476"/>
              <a:chOff x="6665678" y="4092701"/>
              <a:chExt cx="666667" cy="190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2900000">
                <a:off x="6665678" y="4092701"/>
                <a:ext cx="666667" cy="19047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3775" y="4092704"/>
              <a:ext cx="4377029" cy="11952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953370" y="4981587"/>
              <a:ext cx="666667" cy="190476"/>
              <a:chOff x="10953370" y="4981587"/>
              <a:chExt cx="666667" cy="1904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2900000">
                <a:off x="10953370" y="4981587"/>
                <a:ext cx="666667" cy="19047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921" y="9261905"/>
            <a:ext cx="18771429" cy="1023810"/>
            <a:chOff x="-134921" y="9261905"/>
            <a:chExt cx="18771429" cy="10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34921" y="9261905"/>
              <a:ext cx="18771429" cy="10238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3515" y="9430639"/>
            <a:ext cx="1468663" cy="4793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2022-10-03T17:21:25Z</dcterms:created>
  <dcterms:modified xsi:type="dcterms:W3CDTF">2022-10-03T17:21:25Z</dcterms:modified>
</cp:coreProperties>
</file>